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0"/>
            <a:ext cx="9174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0"/>
            <a:ext cx="9174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84"/>
            <a:ext cx="9159096" cy="68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39625" cy="69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69838"/>
            <a:ext cx="9267616" cy="69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5909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0"/>
            <a:ext cx="9174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59096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67617" cy="70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doncezilindra</dc:creator>
  <cp:lastModifiedBy>Lenovo</cp:lastModifiedBy>
  <cp:revision>16</cp:revision>
  <dcterms:created xsi:type="dcterms:W3CDTF">2016-07-09T20:04:19Z</dcterms:created>
  <dcterms:modified xsi:type="dcterms:W3CDTF">2016-07-10T03:15:38Z</dcterms:modified>
</cp:coreProperties>
</file>