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62" r:id="rId2"/>
    <p:sldId id="265" r:id="rId3"/>
    <p:sldId id="261" r:id="rId4"/>
    <p:sldId id="257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14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812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0458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010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4386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28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947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0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63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6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37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05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7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21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5E7BDA5-F905-41B2-AAF3-6A21166C8814}" type="datetimeFigureOut">
              <a:rPr lang="ru-RU" smtClean="0"/>
              <a:t>10.07.2016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DD81B7-A705-40D5-A62F-C1D92B29B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426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4523892" cy="1507067"/>
          </a:xfrm>
        </p:spPr>
        <p:txBody>
          <a:bodyPr>
            <a:normAutofit/>
          </a:bodyPr>
          <a:lstStyle/>
          <a:p>
            <a:r>
              <a:rPr lang="ru-RU" sz="3200" dirty="0"/>
              <a:t>Выполнил </a:t>
            </a:r>
            <a:br>
              <a:rPr lang="ru-RU" sz="3200" dirty="0"/>
            </a:br>
            <a:r>
              <a:rPr lang="ru-RU" sz="3200" dirty="0"/>
              <a:t>Степанян Давид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Статья 13 </a:t>
            </a:r>
            <a:br>
              <a:rPr lang="ru-RU" sz="4800" dirty="0"/>
            </a:br>
            <a:r>
              <a:rPr lang="ru-RU" sz="4800" dirty="0"/>
              <a:t>свобода художественного научного и технического творчества</a:t>
            </a:r>
          </a:p>
        </p:txBody>
      </p:sp>
    </p:spTree>
    <p:extLst>
      <p:ext uri="{BB962C8B-B14F-4D97-AF65-F5344CB8AC3E}">
        <p14:creationId xmlns:p14="http://schemas.microsoft.com/office/powerpoint/2010/main" val="351601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2226" y="-2213112"/>
            <a:ext cx="9713844" cy="6514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Свобода творчества - одна из важнейших духовных свобод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26" y="1753841"/>
            <a:ext cx="6372225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3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каждый человек имеет право на все виды творческой деятельности в соответствии со своими интересами и способностями.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Свобода творчества юридически гарантируется всем, кто занимается творческим трудом.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095" y="963362"/>
            <a:ext cx="3638618" cy="271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31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0861"/>
            <a:ext cx="5875130" cy="44063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750" y="1959780"/>
            <a:ext cx="6512250" cy="49110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750" y="-1"/>
            <a:ext cx="6512250" cy="248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53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84212" y="685800"/>
            <a:ext cx="8936866" cy="4442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Свобода творчества не означает, однако, полной безграничности, как и всякая свобода человеческой деятельности вообще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Часть ограничений данной конституционной свободы (недопустимость экстремистской деятельности) содержится в самой </a:t>
            </a:r>
            <a:r>
              <a:rPr lang="ru-RU" sz="3600" dirty="0"/>
              <a:t>Конституции РФ</a:t>
            </a:r>
            <a:r>
              <a:rPr lang="ru-RU" dirty="0"/>
              <a:t> 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7386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01" y="0"/>
            <a:ext cx="9197007" cy="6897756"/>
          </a:xfrm>
        </p:spPr>
      </p:pic>
    </p:spTree>
    <p:extLst>
      <p:ext uri="{BB962C8B-B14F-4D97-AF65-F5344CB8AC3E}">
        <p14:creationId xmlns:p14="http://schemas.microsoft.com/office/powerpoint/2010/main" val="5852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517913"/>
            <a:ext cx="7055058" cy="1590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В целом свободу творчества можно определить как гарантируемую конституционными нормами возможность человека создавать литературные, художественные, научные и другие произведения, проводить научные исследования, заниматься изобретательством, преподаванием, сценической деятельностью</a:t>
            </a:r>
            <a:r>
              <a:rPr lang="ru-RU" sz="36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682" y="2141330"/>
            <a:ext cx="3664963" cy="274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30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9304" y="543339"/>
            <a:ext cx="7739269" cy="5451061"/>
          </a:xfrm>
        </p:spPr>
        <p:txBody>
          <a:bodyPr/>
          <a:lstStyle/>
          <a:p>
            <a:r>
              <a:rPr lang="ru-RU" dirty="0"/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195448077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</TotalTime>
  <Words>106</Words>
  <Application>Microsoft Office PowerPoint</Application>
  <PresentationFormat>Широкоэкранный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Сектор</vt:lpstr>
      <vt:lpstr>Выполнил  Степанян Давид </vt:lpstr>
      <vt:lpstr>Презентация PowerPoint</vt:lpstr>
      <vt:lpstr>каждый человек имеет право на все виды творческой деятельности в соответствии со своими интересами и способностями.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13  Свобода художественного творчества и научной деятельности</dc:title>
  <dc:creator>User</dc:creator>
  <cp:lastModifiedBy>Николай Клейменов</cp:lastModifiedBy>
  <cp:revision>12</cp:revision>
  <dcterms:created xsi:type="dcterms:W3CDTF">2016-07-09T23:07:27Z</dcterms:created>
  <dcterms:modified xsi:type="dcterms:W3CDTF">2016-07-10T01:35:09Z</dcterms:modified>
</cp:coreProperties>
</file>